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3" r:id="rId5"/>
    <p:sldId id="264" r:id="rId6"/>
    <p:sldId id="258" r:id="rId7"/>
    <p:sldId id="259" r:id="rId8"/>
    <p:sldId id="261" r:id="rId9"/>
    <p:sldId id="260" r:id="rId10"/>
    <p:sldId id="262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89" autoAdjust="0"/>
    <p:restoredTop sz="94660"/>
  </p:normalViewPr>
  <p:slideViewPr>
    <p:cSldViewPr snapToGrid="0">
      <p:cViewPr>
        <p:scale>
          <a:sx n="75" d="100"/>
          <a:sy n="75" d="100"/>
        </p:scale>
        <p:origin x="1068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234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1312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0523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2625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0161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740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5997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454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5986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8309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00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3ED97-3F9E-44C8-92B1-469ED6B4E82D}" type="datetimeFigureOut">
              <a:rPr kumimoji="1" lang="ja-JP" altLang="en-US" smtClean="0"/>
              <a:t>2017/4/7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5B650C-AFB9-435F-A73A-1D58081C147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375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b="1" dirty="0"/>
              <a:t>作業実績入力</a:t>
            </a:r>
            <a:r>
              <a:rPr lang="en-US" altLang="ja-JP" b="1" dirty="0"/>
              <a:t>_</a:t>
            </a:r>
            <a:r>
              <a:rPr lang="ja-JP" altLang="en-US" b="1" dirty="0" smtClean="0"/>
              <a:t>タブレット化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画面</a:t>
            </a:r>
            <a:r>
              <a:rPr kumimoji="1" lang="en-US" altLang="ja-JP" dirty="0" smtClean="0"/>
              <a:t>Prototype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76871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-30591"/>
            <a:ext cx="8041493" cy="688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39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運用イメージ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19538" y="336892"/>
            <a:ext cx="4352925" cy="7330390"/>
          </a:xfrm>
        </p:spPr>
      </p:pic>
    </p:spTree>
    <p:extLst>
      <p:ext uri="{BB962C8B-B14F-4D97-AF65-F5344CB8AC3E}">
        <p14:creationId xmlns:p14="http://schemas.microsoft.com/office/powerpoint/2010/main" val="381154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タブレット側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634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画面設計の観点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370" y="1850709"/>
            <a:ext cx="6089630" cy="381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45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画面構成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7903" y="0"/>
            <a:ext cx="8284097" cy="685800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838200" y="5791200"/>
            <a:ext cx="160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新規画面　</a:t>
            </a:r>
            <a:r>
              <a:rPr kumimoji="1" lang="en-US" altLang="ja-JP" dirty="0" smtClean="0"/>
              <a:t>5</a:t>
            </a:r>
            <a:r>
              <a:rPr kumimoji="1" lang="ja-JP" altLang="en-US" dirty="0" smtClean="0"/>
              <a:t>本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4865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作業日報入力画面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-30347"/>
            <a:ext cx="5168900" cy="687373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4971" y="2266769"/>
            <a:ext cx="2595776" cy="2303788"/>
          </a:xfrm>
          <a:prstGeom prst="rect">
            <a:avLst/>
          </a:prstGeom>
        </p:spPr>
      </p:pic>
      <p:cxnSp>
        <p:nvCxnSpPr>
          <p:cNvPr id="7" name="曲線コネクタ 6"/>
          <p:cNvCxnSpPr/>
          <p:nvPr/>
        </p:nvCxnSpPr>
        <p:spPr>
          <a:xfrm rot="10800000">
            <a:off x="4657728" y="2705102"/>
            <a:ext cx="2174873" cy="952498"/>
          </a:xfrm>
          <a:prstGeom prst="curvedConnector3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29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742" y="0"/>
            <a:ext cx="10479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992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143" y="324466"/>
            <a:ext cx="12275375" cy="622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547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807" y="0"/>
            <a:ext cx="9168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46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22</Words>
  <Application>Microsoft Office PowerPoint</Application>
  <PresentationFormat>ワイド画面</PresentationFormat>
  <Paragraphs>8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5" baseType="lpstr">
      <vt:lpstr>ＭＳ Ｐゴシック</vt:lpstr>
      <vt:lpstr>Arial</vt:lpstr>
      <vt:lpstr>Calibri</vt:lpstr>
      <vt:lpstr>Calibri Light</vt:lpstr>
      <vt:lpstr>Office テーマ</vt:lpstr>
      <vt:lpstr>作業実績入力_タブレット化</vt:lpstr>
      <vt:lpstr>運用イメージ</vt:lpstr>
      <vt:lpstr>タブレット側</vt:lpstr>
      <vt:lpstr>画面設計の観点</vt:lpstr>
      <vt:lpstr>画面構成</vt:lpstr>
      <vt:lpstr>作業日報入力画面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株式会社千代田プリントメディア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ECTユーザー 002</dc:creator>
  <cp:lastModifiedBy>ECTユーザー 002</cp:lastModifiedBy>
  <cp:revision>10</cp:revision>
  <dcterms:created xsi:type="dcterms:W3CDTF">2017-04-07T06:14:57Z</dcterms:created>
  <dcterms:modified xsi:type="dcterms:W3CDTF">2017-04-07T06:53:02Z</dcterms:modified>
</cp:coreProperties>
</file>

<file path=docProps/thumbnail.jpeg>
</file>